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68" r:id="rId2"/>
    <p:sldId id="307" r:id="rId3"/>
    <p:sldId id="294" r:id="rId4"/>
    <p:sldId id="308" r:id="rId5"/>
    <p:sldId id="310" r:id="rId6"/>
    <p:sldId id="309" r:id="rId7"/>
    <p:sldId id="311" r:id="rId8"/>
    <p:sldId id="271" r:id="rId9"/>
    <p:sldId id="299" r:id="rId10"/>
    <p:sldId id="306" r:id="rId11"/>
    <p:sldId id="312" r:id="rId12"/>
    <p:sldId id="270" r:id="rId13"/>
    <p:sldId id="313" r:id="rId14"/>
    <p:sldId id="314" r:id="rId15"/>
    <p:sldId id="315"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62" autoAdjust="0"/>
  </p:normalViewPr>
  <p:slideViewPr>
    <p:cSldViewPr snapToGrid="0">
      <p:cViewPr varScale="1">
        <p:scale>
          <a:sx n="50" d="100"/>
          <a:sy n="50" d="100"/>
        </p:scale>
        <p:origin x="14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CD2D-86E1-4298-B541-EF491FC8F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B7E4DE-4F81-4FB4-AADC-0C928F113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0D767-BB1D-4DA5-9B84-569622A36F76}"/>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70073858-3B77-4FA0-8A84-FB4963758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532A8-42AB-44C9-A9A5-E3E4B04B4C2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33707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187F-5B5E-42A9-9B7E-505084353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892C3-95B1-4E23-A950-EA96014DA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3A40-FF95-491F-AA67-C1CC1D454663}"/>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4D92A981-32FA-45FC-BDF1-47B6BE3EE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FA236-1ED6-44B0-9231-B040AFEC6A9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73186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ED60E-977F-4783-AE83-69C407D5E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F434A-88BC-4E4B-B742-064878434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5E45-D577-4DBF-91AF-83639655B5C5}"/>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AE5A09B1-A633-4493-8EEF-F0D7BB778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2B4A4-91D7-49D7-90B4-68FE296125B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8243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5303-3182-4088-82B7-92B1E3CF2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32341E-7363-4108-8346-5306BB416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55603-7390-4BC2-8EAE-532B5C87873C}"/>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4FC75C99-5C71-450B-BBE5-6A9107177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48B76-7908-49DB-9F02-2B674A3C3C1C}"/>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1154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DD53-9DFC-4345-A4C0-408455B48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D0E98-F670-46AE-82A0-5BA6E5C08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FD6C0-DC45-4EB8-AC41-756A47925AC6}"/>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262F4788-D1B3-47C4-9A30-9223106A3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8A126-5DFF-45D4-B163-6FB2A6587933}"/>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80644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F54D-4667-48A2-BE8A-F522745A7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2EA60-3DE5-4A74-937A-9513C7EED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9F932-26C7-4C16-8F4A-FB8146F11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CD62C-11B1-48CE-8658-32603D641F70}"/>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6" name="Footer Placeholder 5">
            <a:extLst>
              <a:ext uri="{FF2B5EF4-FFF2-40B4-BE49-F238E27FC236}">
                <a16:creationId xmlns:a16="http://schemas.microsoft.com/office/drawing/2014/main" id="{FE09E5CF-C4EF-4B40-92C4-74DFAA9CB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E860B-3972-4DAA-83F1-BBD31F2BC62D}"/>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5615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2F50-4DDD-41EC-8A28-B508F3EE3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DDF0F-B7F9-4A74-A036-AFAF352D6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9C150-22BB-4335-B782-0BF70DB76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DEF7EE-E551-4A79-986F-1CACDA495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85BEE-FFC4-4352-9302-905E89DA0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E6A51-433A-4061-B818-C3E581663505}"/>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8" name="Footer Placeholder 7">
            <a:extLst>
              <a:ext uri="{FF2B5EF4-FFF2-40B4-BE49-F238E27FC236}">
                <a16:creationId xmlns:a16="http://schemas.microsoft.com/office/drawing/2014/main" id="{B9131176-8162-4B1E-A339-8807638C5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F3D6B-BA83-450E-B212-276AAD08C92F}"/>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6312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FE8C-758F-4B78-B1E8-DD5EFFED3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9BCE84-1B34-4A87-928E-001574B55962}"/>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4" name="Footer Placeholder 3">
            <a:extLst>
              <a:ext uri="{FF2B5EF4-FFF2-40B4-BE49-F238E27FC236}">
                <a16:creationId xmlns:a16="http://schemas.microsoft.com/office/drawing/2014/main" id="{46E4583B-D42B-404E-98DC-8CDF46483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DC99C-2BD9-40CB-A31E-EF5CB0476DC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74331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B035E-73E7-48CF-BD06-DBD30EEED964}"/>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3" name="Footer Placeholder 2">
            <a:extLst>
              <a:ext uri="{FF2B5EF4-FFF2-40B4-BE49-F238E27FC236}">
                <a16:creationId xmlns:a16="http://schemas.microsoft.com/office/drawing/2014/main" id="{63783F87-CC7B-45AC-90E6-25A05B7DB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46FDD-0072-4A8D-AB26-CF689FDBF08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51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DE67-0EB0-4D2C-86E1-B5B47D0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CEBBD-C9EF-44F6-98DE-4163AF564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7AE35-7E2A-4F88-B1AE-E5E94F84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DDF4F-AD4B-4BAD-A11D-12C6F26FF036}"/>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6" name="Footer Placeholder 5">
            <a:extLst>
              <a:ext uri="{FF2B5EF4-FFF2-40B4-BE49-F238E27FC236}">
                <a16:creationId xmlns:a16="http://schemas.microsoft.com/office/drawing/2014/main" id="{8D306DF9-074C-4CBD-8A4A-7D8476476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8E19C-2EBC-482B-B9E7-549D61E25085}"/>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86085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72FD-8568-420F-87A8-B7DB72592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C49776-BFB4-487D-8385-90BE02CB2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E63B6-85B6-4FCB-9A18-0AD1C7BC5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0A27-EC5C-4954-977C-8DCF391E6DF9}"/>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6" name="Footer Placeholder 5">
            <a:extLst>
              <a:ext uri="{FF2B5EF4-FFF2-40B4-BE49-F238E27FC236}">
                <a16:creationId xmlns:a16="http://schemas.microsoft.com/office/drawing/2014/main" id="{F31C9A0E-432D-4313-B720-CF48ED0FB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7934-FA02-4980-8BAD-92DC9D8BDF6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84536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E63BFAE-455A-409D-8AF8-37FE39238DF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00A9607-7E0E-4300-BAF8-C4E80503B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85483-7B13-4A1C-A52F-9A8561F7D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C8D9E-3CA7-44BF-9CF1-D2344CB1D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20FF45DA-EB80-4D38-95D8-16570CA6C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7007-2B75-4EA6-B93F-FA6FCA0E5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84F9-37C6-4D96-8322-62F1F9706FC1}" type="slidenum">
              <a:rPr lang="en-US" smtClean="0"/>
              <a:t>‹#›</a:t>
            </a:fld>
            <a:endParaRPr lang="en-US"/>
          </a:p>
        </p:txBody>
      </p:sp>
    </p:spTree>
    <p:extLst>
      <p:ext uri="{BB962C8B-B14F-4D97-AF65-F5344CB8AC3E}">
        <p14:creationId xmlns:p14="http://schemas.microsoft.com/office/powerpoint/2010/main" val="30361993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TotalTime>
  <Words>495</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29</cp:revision>
  <dcterms:created xsi:type="dcterms:W3CDTF">2023-06-26T10:43:09Z</dcterms:created>
  <dcterms:modified xsi:type="dcterms:W3CDTF">2023-08-11T13:18:49Z</dcterms:modified>
  <cp:category>9Slide.vn</cp:category>
</cp:coreProperties>
</file>